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26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252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314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8723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6283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3534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4656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9726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613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976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725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4182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A9867-8D38-424C-8DD3-B08C462296F3}" type="datetimeFigureOut">
              <a:rPr lang="ko-KR" altLang="en-US" smtClean="0"/>
              <a:t>2020-03-10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025E2D-D1D6-4871-A09D-3B639458C63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639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4514" y="-208418"/>
            <a:ext cx="13106400" cy="1219200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-1959429" y="156278"/>
            <a:ext cx="11959772" cy="11462608"/>
          </a:xfrm>
          <a:prstGeom prst="rect">
            <a:avLst/>
          </a:prstGeom>
          <a:solidFill>
            <a:schemeClr val="tx1">
              <a:alpha val="54000"/>
            </a:schemeClr>
          </a:solidFill>
          <a:ln w="190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7257" y="1594394"/>
            <a:ext cx="7658158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미래산업융합대학  심리  상담실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endParaRPr lang="en-US" altLang="ko-KR" b="1" dirty="0" smtClean="0">
              <a:solidFill>
                <a:schemeClr val="bg1"/>
              </a:solidFill>
            </a:endParaRPr>
          </a:p>
          <a:p>
            <a:r>
              <a:rPr lang="ko-KR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코로나</a:t>
            </a:r>
            <a:r>
              <a:rPr lang="en-US" altLang="ko-K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-19</a:t>
            </a:r>
            <a:r>
              <a:rPr lang="ko-KR" altLang="en-U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로부터 마음 중심 잡기</a:t>
            </a:r>
            <a:endParaRPr lang="en-US" altLang="ko-KR" sz="3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ko-KR" altLang="en-US" sz="3600" b="1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-1168400" y="3011394"/>
            <a:ext cx="10740570" cy="9017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>
                <a:solidFill>
                  <a:schemeClr val="bg1"/>
                </a:solidFill>
              </a:rPr>
              <a:t> </a:t>
            </a:r>
            <a:endParaRPr lang="en-US" altLang="ko-KR" sz="1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bg1"/>
                </a:solidFill>
              </a:rPr>
              <a:t>코로나</a:t>
            </a:r>
            <a:r>
              <a:rPr lang="en-US" altLang="ko-KR" dirty="0">
                <a:solidFill>
                  <a:schemeClr val="bg1"/>
                </a:solidFill>
              </a:rPr>
              <a:t>-19</a:t>
            </a:r>
            <a:r>
              <a:rPr lang="ko-KR" altLang="en-US" dirty="0">
                <a:solidFill>
                  <a:schemeClr val="bg1"/>
                </a:solidFill>
              </a:rPr>
              <a:t>의 기세가 잦아들기를 바라는 전 국민의 </a:t>
            </a:r>
            <a:r>
              <a:rPr lang="en-US" altLang="ko-KR" dirty="0">
                <a:solidFill>
                  <a:schemeClr val="bg1"/>
                </a:solidFill>
              </a:rPr>
              <a:t> </a:t>
            </a:r>
            <a:r>
              <a:rPr lang="ko-KR" altLang="en-US" dirty="0" smtClean="0">
                <a:solidFill>
                  <a:schemeClr val="bg1"/>
                </a:solidFill>
              </a:rPr>
              <a:t>염원에도 </a:t>
            </a:r>
            <a:r>
              <a:rPr lang="ko-KR" altLang="en-US" dirty="0">
                <a:solidFill>
                  <a:schemeClr val="bg1"/>
                </a:solidFill>
              </a:rPr>
              <a:t>불구하고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>
                <a:solidFill>
                  <a:schemeClr val="bg1"/>
                </a:solidFill>
              </a:rPr>
              <a:t>전염병으로 인한 어려움이 여러 날 계속되고 </a:t>
            </a:r>
            <a:r>
              <a:rPr lang="ko-KR" altLang="en-US" dirty="0" smtClean="0">
                <a:solidFill>
                  <a:schemeClr val="bg1"/>
                </a:solidFill>
              </a:rPr>
              <a:t>있습니다</a:t>
            </a:r>
            <a:r>
              <a:rPr lang="en-US" altLang="ko-KR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/>
                </a:solidFill>
              </a:rPr>
              <a:t>신학기가 되었음에도 수업을 시작할 수 없는 것은 물론이고 학생여러분들의 생업에도 영향을 받는 일이 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/>
                </a:solidFill>
              </a:rPr>
              <a:t>많을 것으로 사료됩니다</a:t>
            </a:r>
            <a:r>
              <a:rPr lang="en-US" altLang="ko-KR" dirty="0" smtClean="0">
                <a:solidFill>
                  <a:schemeClr val="bg1"/>
                </a:solidFill>
              </a:rPr>
              <a:t>.  </a:t>
            </a: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/>
                </a:solidFill>
              </a:rPr>
              <a:t>또한 코로나 </a:t>
            </a:r>
            <a:r>
              <a:rPr lang="en-US" altLang="ko-KR" dirty="0" smtClean="0">
                <a:solidFill>
                  <a:schemeClr val="bg1"/>
                </a:solidFill>
              </a:rPr>
              <a:t>-19 </a:t>
            </a:r>
            <a:r>
              <a:rPr lang="ko-KR" altLang="en-US" dirty="0" smtClean="0">
                <a:solidFill>
                  <a:schemeClr val="bg1"/>
                </a:solidFill>
              </a:rPr>
              <a:t>확산을 막기 위해 질병관리본부에서 당부한 사회적 거리를 준수하다 보니 </a:t>
            </a:r>
            <a:r>
              <a:rPr lang="ko-KR" altLang="en-US" dirty="0" err="1" smtClean="0">
                <a:solidFill>
                  <a:schemeClr val="bg1"/>
                </a:solidFill>
              </a:rPr>
              <a:t>고립감</a:t>
            </a:r>
            <a:r>
              <a:rPr lang="en-US" altLang="ko-KR" dirty="0" smtClean="0">
                <a:solidFill>
                  <a:schemeClr val="bg1"/>
                </a:solidFill>
              </a:rPr>
              <a:t>,</a:t>
            </a:r>
            <a:r>
              <a:rPr lang="ko-KR" altLang="en-US" dirty="0" smtClean="0">
                <a:solidFill>
                  <a:schemeClr val="bg1"/>
                </a:solidFill>
              </a:rPr>
              <a:t> 답답함을 느끼기 쉽습니다</a:t>
            </a:r>
            <a:r>
              <a:rPr lang="en-US" altLang="ko-KR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/>
                </a:solidFill>
              </a:rPr>
              <a:t> 힘든 상황이지만 이렇게 해보는 건 어떨까요</a:t>
            </a:r>
            <a:r>
              <a:rPr lang="en-US" altLang="ko-KR" dirty="0" smtClean="0">
                <a:solidFill>
                  <a:schemeClr val="bg1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dirty="0">
                <a:solidFill>
                  <a:schemeClr val="bg1"/>
                </a:solidFill>
              </a:rPr>
              <a:t>바쁜 일상 동안 놓친 내 마음에 온전히 귀를 기울이는 시간을 가져봅니다</a:t>
            </a:r>
            <a:r>
              <a:rPr lang="en-US" altLang="ko-KR" dirty="0">
                <a:solidFill>
                  <a:schemeClr val="bg1"/>
                </a:solidFill>
              </a:rPr>
              <a:t>. </a:t>
            </a:r>
            <a:r>
              <a:rPr lang="ko-KR" altLang="en-US" dirty="0">
                <a:solidFill>
                  <a:schemeClr val="bg1"/>
                </a:solidFill>
              </a:rPr>
              <a:t>불편하고 괴로운 마음이 든다는 것은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>
                <a:solidFill>
                  <a:schemeClr val="bg1"/>
                </a:solidFill>
              </a:rPr>
              <a:t>스스로를 더 많이 이해하고 살펴야 한다는 뜻임을 우리는 잘 알고 있습니다</a:t>
            </a:r>
            <a:r>
              <a:rPr lang="en-US" altLang="ko-KR" dirty="0">
                <a:solidFill>
                  <a:schemeClr val="bg1"/>
                </a:solidFill>
              </a:rPr>
              <a:t>. </a:t>
            </a:r>
            <a:r>
              <a:rPr lang="ko-KR" altLang="en-US" dirty="0">
                <a:solidFill>
                  <a:schemeClr val="bg1"/>
                </a:solidFill>
              </a:rPr>
              <a:t>또한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>
                <a:solidFill>
                  <a:schemeClr val="bg1"/>
                </a:solidFill>
              </a:rPr>
              <a:t>소중한 이들에게 </a:t>
            </a:r>
            <a:r>
              <a:rPr lang="ko-KR" altLang="en-US" dirty="0" smtClean="0">
                <a:solidFill>
                  <a:schemeClr val="bg1"/>
                </a:solidFill>
              </a:rPr>
              <a:t>전화로 나마 </a:t>
            </a:r>
            <a:r>
              <a:rPr lang="ko-KR" altLang="en-US" dirty="0">
                <a:solidFill>
                  <a:schemeClr val="bg1"/>
                </a:solidFill>
              </a:rPr>
              <a:t>안부 인사를 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/>
                </a:solidFill>
              </a:rPr>
              <a:t>건네고</a:t>
            </a:r>
            <a:r>
              <a:rPr lang="en-US" altLang="ko-KR" dirty="0">
                <a:solidFill>
                  <a:schemeClr val="bg1"/>
                </a:solidFill>
              </a:rPr>
              <a:t>, </a:t>
            </a:r>
            <a:r>
              <a:rPr lang="ko-KR" altLang="en-US" dirty="0">
                <a:solidFill>
                  <a:schemeClr val="bg1"/>
                </a:solidFill>
              </a:rPr>
              <a:t>지금 이 순간 함께하고 있다는 것을 확인하며 위로와 격려의 마음을 나눠보세요</a:t>
            </a:r>
            <a:r>
              <a:rPr lang="en-US" altLang="ko-KR" dirty="0">
                <a:solidFill>
                  <a:schemeClr val="bg1"/>
                </a:solidFill>
              </a:rPr>
              <a:t>.</a:t>
            </a:r>
            <a:endParaRPr lang="ko-KR" alt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/>
                </a:solidFill>
              </a:rPr>
              <a:t>과도한 불안도 안일한 방심도 내려놓고 현재의 나에 집중하며 이 시간을  살아가야할 때입니다</a:t>
            </a:r>
            <a:endParaRPr lang="en-US" altLang="ko-KR" dirty="0" smtClean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bg1"/>
                </a:solidFill>
              </a:rPr>
              <a:t>“</a:t>
            </a:r>
            <a:r>
              <a:rPr lang="ko-KR" altLang="en-US" dirty="0" smtClean="0">
                <a:solidFill>
                  <a:schemeClr val="bg1"/>
                </a:solidFill>
              </a:rPr>
              <a:t>이 또한 </a:t>
            </a:r>
            <a:r>
              <a:rPr lang="ko-KR" altLang="en-US" dirty="0" err="1" smtClean="0">
                <a:solidFill>
                  <a:schemeClr val="bg1"/>
                </a:solidFill>
              </a:rPr>
              <a:t>지나가리</a:t>
            </a:r>
            <a:r>
              <a:rPr lang="en-US" altLang="ko-KR" dirty="0" smtClean="0">
                <a:solidFill>
                  <a:schemeClr val="bg1"/>
                </a:solidFill>
              </a:rPr>
              <a:t>!” </a:t>
            </a:r>
            <a:r>
              <a:rPr lang="ko-KR" altLang="en-US" dirty="0" smtClean="0">
                <a:solidFill>
                  <a:schemeClr val="bg1"/>
                </a:solidFill>
              </a:rPr>
              <a:t>익숙한 격언이 그 어느때보다 제 힘을 발휘해주길 빕니다</a:t>
            </a:r>
            <a:r>
              <a:rPr lang="en-US" altLang="ko-KR" dirty="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>
                <a:solidFill>
                  <a:schemeClr val="bg1"/>
                </a:solidFill>
              </a:rPr>
              <a:t> </a:t>
            </a:r>
            <a:r>
              <a:rPr lang="en-US" altLang="ko-KR" dirty="0" smtClean="0">
                <a:solidFill>
                  <a:schemeClr val="bg1"/>
                </a:solidFill>
              </a:rPr>
              <a:t>                       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</a:t>
            </a:r>
            <a:r>
              <a:rPr lang="ko-KR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한밭대학교 미래산업융합 상담실  심리상담 신청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042-828-8888</a:t>
            </a:r>
          </a:p>
          <a:p>
            <a:pPr>
              <a:lnSpc>
                <a:spcPct val="150000"/>
              </a:lnSpc>
            </a:pPr>
            <a:r>
              <a:rPr lang="en-US" altLang="ko-K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                                              010-4844-7715</a:t>
            </a:r>
            <a:endParaRPr lang="ko-KR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endParaRPr lang="ko-KR" alt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541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</TotalTime>
  <Words>165</Words>
  <Application>Microsoft Office PowerPoint</Application>
  <PresentationFormat>와이드스크린</PresentationFormat>
  <Paragraphs>20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2020-03-10T01:51:53Z</dcterms:created>
  <dcterms:modified xsi:type="dcterms:W3CDTF">2020-03-10T02:17:31Z</dcterms:modified>
</cp:coreProperties>
</file>